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5" r:id="rId1"/>
  </p:sldMasterIdLst>
  <p:sldIdLst>
    <p:sldId id="264" r:id="rId2"/>
    <p:sldId id="265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277" y="113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229"/>
            <a:ext cx="6858000" cy="991823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725" y="3473216"/>
            <a:ext cx="4368902" cy="237799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725" y="5851205"/>
            <a:ext cx="4368902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5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80534"/>
            <a:ext cx="4835626" cy="491631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457245"/>
            <a:ext cx="483562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8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6" y="880533"/>
            <a:ext cx="4552950" cy="4365978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8454" y="5246512"/>
            <a:ext cx="4063795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457245"/>
            <a:ext cx="483562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304802" y="1141657"/>
            <a:ext cx="342900" cy="844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2319" y="4169470"/>
            <a:ext cx="342900" cy="844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955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790649"/>
            <a:ext cx="4835626" cy="3748998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539647"/>
            <a:ext cx="483562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792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6" y="880533"/>
            <a:ext cx="4552950" cy="4365978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5796845"/>
            <a:ext cx="4835626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539647"/>
            <a:ext cx="483562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04802" y="1141657"/>
            <a:ext cx="342900" cy="844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2319" y="4169470"/>
            <a:ext cx="342900" cy="844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2629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" y="880533"/>
            <a:ext cx="4830864" cy="4365978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5796845"/>
            <a:ext cx="4835626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539647"/>
            <a:ext cx="483562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66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625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1816" y="880533"/>
            <a:ext cx="733918" cy="7585429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880533"/>
            <a:ext cx="3971334" cy="75854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8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7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901253"/>
            <a:ext cx="4835626" cy="2638395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539647"/>
            <a:ext cx="4835626" cy="12428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1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3120851"/>
            <a:ext cx="2353520" cy="56055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3109" y="3120852"/>
            <a:ext cx="2353519" cy="560556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108" y="3121419"/>
            <a:ext cx="2354413" cy="83237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108" y="3953799"/>
            <a:ext cx="2354413" cy="477261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62216" y="3121419"/>
            <a:ext cx="2354410" cy="83237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62216" y="3953799"/>
            <a:ext cx="2354410" cy="477261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8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0534"/>
            <a:ext cx="4835626" cy="19078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0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95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64650"/>
            <a:ext cx="2168172" cy="1846673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7761" y="743780"/>
            <a:ext cx="2538867" cy="798263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011322"/>
            <a:ext cx="2168172" cy="37330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8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6934200"/>
            <a:ext cx="4835625" cy="81862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1000" y="880533"/>
            <a:ext cx="483562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2" y="7752822"/>
            <a:ext cx="4835625" cy="97359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40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229"/>
            <a:ext cx="6858000" cy="991823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880534"/>
            <a:ext cx="4835626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120852"/>
            <a:ext cx="483562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2887" y="8726413"/>
            <a:ext cx="5129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5A2C-9D8B-4A7E-9A76-32E13FC92857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1" y="8726413"/>
            <a:ext cx="354240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2248" y="8726413"/>
            <a:ext cx="38437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7752CF-B1CD-4031-9BAC-16C784A86B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95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dm.usmba.ac.ma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dm.usmba.ac.m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7693938"/>
            <a:ext cx="4781550" cy="86177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vendredi 04 /06/ 2021</a:t>
            </a:r>
            <a:endParaRPr kumimoji="0" 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Salle de visioconférence de la Faculté des Sciences 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Dhar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El 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Mahraz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ogo bi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520065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logo amssnu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8300" y="685800"/>
            <a:ext cx="2285998" cy="1009650"/>
          </a:xfrm>
          <a:prstGeom prst="rect">
            <a:avLst/>
          </a:prstGeom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" y="4252786"/>
            <a:ext cx="5334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REGLEMENTATION DE L'UTILISATION DES RAYONNEMENTS IONISANTS, DE LA SURETE ET DE LA SECURITE NUCLEAIRE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 MAROC</a:t>
            </a:r>
            <a:endParaRPr kumimoji="0" lang="fr-FR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14300" y="1799361"/>
            <a:ext cx="571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l‘Université Sidi Mohamed Ben </a:t>
            </a:r>
            <a:r>
              <a:rPr kumimoji="0" lang="fr-FR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Abdellah</a:t>
            </a: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,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le Centre des Etudes Doctorales Sciences, Techniques et Sciences Médicales  de l’Université et le Groupe de Génie Nucléaire membre du Laboratoire d'Ingénierie,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Modélisation et Analyse des Systèmes (LIMAS)</a:t>
            </a:r>
            <a:endParaRPr kumimoji="0" lang="fr-FR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50" y="3176885"/>
            <a:ext cx="523875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b="1" dirty="0" smtClean="0"/>
              <a:t>ORGANISENT UNE JOURNEE</a:t>
            </a:r>
          </a:p>
          <a:p>
            <a:pPr algn="ctr"/>
            <a:r>
              <a:rPr lang="fr-FR" b="1" dirty="0" smtClean="0"/>
              <a:t>CONFERENCE SUR LA THEMATIQUE </a:t>
            </a:r>
            <a:endParaRPr lang="fr-FR" dirty="0"/>
          </a:p>
        </p:txBody>
      </p:sp>
      <p:pic>
        <p:nvPicPr>
          <p:cNvPr id="13" name="Image 12" descr="kham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850" y="5434013"/>
            <a:ext cx="1543050" cy="1443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Image 13" descr="mrab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5500" y="5467350"/>
            <a:ext cx="1543050" cy="1504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1950" y="9298939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BP 1796 Fès-Atlas, Maroc –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Tél. : 212 35 64 23 98– Fax : 212 35 64 25 00 –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Site web : </a:t>
            </a:r>
            <a:r>
              <a:rPr kumimoji="0" lang="en-GB" sz="1200" b="0" i="1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www.fsdm.usmba.ac.ma</a:t>
            </a:r>
            <a:endParaRPr kumimoji="0" lang="fr-FR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24637" y="6978032"/>
            <a:ext cx="17851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Pr. Mohammed </a:t>
            </a:r>
            <a:r>
              <a:rPr lang="fr-FR" sz="1050" b="1" dirty="0" err="1" smtClean="0"/>
              <a:t>Benlemlih</a:t>
            </a:r>
            <a:r>
              <a:rPr lang="fr-FR" sz="1050" b="1" dirty="0" smtClean="0"/>
              <a:t> Doyen de l’FSDM</a:t>
            </a:r>
            <a:endParaRPr lang="fr-FR" sz="105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47313" y="7017144"/>
            <a:ext cx="1714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Dr. </a:t>
            </a:r>
            <a:r>
              <a:rPr lang="fr-FR" sz="1050" b="1" dirty="0" err="1" smtClean="0"/>
              <a:t>Khammar</a:t>
            </a:r>
            <a:r>
              <a:rPr lang="fr-FR" sz="1050" b="1" dirty="0" smtClean="0"/>
              <a:t> </a:t>
            </a:r>
            <a:r>
              <a:rPr lang="fr-FR" sz="1050" b="1" dirty="0" err="1" smtClean="0"/>
              <a:t>Mrabit</a:t>
            </a:r>
            <a:r>
              <a:rPr lang="fr-FR" sz="1050" b="1" dirty="0" smtClean="0"/>
              <a:t>,  DG </a:t>
            </a:r>
            <a:r>
              <a:rPr lang="fr-FR" sz="1050" b="1" dirty="0" err="1" smtClean="0"/>
              <a:t>AMSSNuR</a:t>
            </a:r>
            <a:endParaRPr lang="fr-FR" sz="105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262229" y="7009052"/>
            <a:ext cx="1714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Pr. </a:t>
            </a:r>
            <a:r>
              <a:rPr lang="fr-FR" sz="1050" b="1" dirty="0" err="1" smtClean="0"/>
              <a:t>Radouane</a:t>
            </a:r>
            <a:r>
              <a:rPr lang="fr-FR" sz="1050" b="1" dirty="0" smtClean="0"/>
              <a:t> </a:t>
            </a:r>
            <a:r>
              <a:rPr lang="fr-FR" sz="1050" b="1" dirty="0" err="1" smtClean="0"/>
              <a:t>Mrabet</a:t>
            </a:r>
            <a:r>
              <a:rPr lang="fr-FR" sz="1050" b="1" dirty="0" smtClean="0"/>
              <a:t> Président de l’USMBA</a:t>
            </a:r>
            <a:endParaRPr lang="fr-FR" sz="1050" b="1" dirty="0"/>
          </a:p>
        </p:txBody>
      </p:sp>
      <p:pic>
        <p:nvPicPr>
          <p:cNvPr id="20" name="Image 19" descr="benlemlih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73187" y="5389296"/>
            <a:ext cx="1578159" cy="15250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03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594784"/>
            <a:ext cx="4835626" cy="586316"/>
          </a:xfrm>
        </p:spPr>
        <p:txBody>
          <a:bodyPr>
            <a:normAutofit/>
          </a:bodyPr>
          <a:lstStyle/>
          <a:p>
            <a:r>
              <a:rPr lang="fr-FR" sz="2800" b="1" i="1" dirty="0" smtClean="0"/>
              <a:t>Programme de la Journée</a:t>
            </a:r>
            <a:endParaRPr lang="fr-FR" sz="2800" b="1" i="1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02220" y="1735536"/>
            <a:ext cx="471754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lang="fr-FR" sz="1200" b="1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8h00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: </a:t>
            </a:r>
            <a:r>
              <a:rPr lang="fr-FR" sz="1200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Accueil des participants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lang="fr-FR" sz="1200" b="1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9h00 - 9h30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: </a:t>
            </a:r>
            <a:r>
              <a:rPr lang="fr-FR" sz="1200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 de Mr le président 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0113" algn="l"/>
                <a:tab pos="990600" algn="l"/>
              </a:tabLst>
            </a:pPr>
            <a:r>
              <a:rPr lang="fr-FR" sz="1200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 Mot de Mr le Doyen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0113" algn="l"/>
                <a:tab pos="990600" algn="l"/>
              </a:tabLst>
            </a:pPr>
            <a:r>
              <a:rPr lang="fr-FR" sz="1200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	  Mot du comité d’organisation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9h30-10h30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	: La situation du secteur nucléaire et radiologique dans          notre pays (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Dr.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Khammar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Mrabit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DG/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AMSSNuR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10h30-11h00 :</a:t>
            </a:r>
            <a:r>
              <a:rPr lang="fr-FR" sz="1200" dirty="0" smtClean="0">
                <a:solidFill>
                  <a:srgbClr val="1D22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cadre législatif et réglementaire national et international de la  protection des travailleurs, du public et de l'environnement contre les rayonnements ionisants (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Mlle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Wiam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Chafi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SRPE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Département Sûreté Radiologique et Protection de l’Environnement) ;</a:t>
            </a:r>
            <a:endParaRPr kumimoji="0" 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11h00-11h30 	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cadre législatif et réglementaire national et international relatif à la sécurité et les garanties nucléaires (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Mlle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Assia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Lasfar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SNGN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Département Sécurité et Garanties Nucléaires) ;</a:t>
            </a:r>
            <a:endParaRPr kumimoji="0" 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11h30-12h00	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cadre législatif et réglementaire relatif à la sûreté                                   nucléaire et la sûreté de la gestion des déchets radioactifs (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Mr.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Youness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 Fassi, SNDR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Département Sûreté Nucléaire et Déchets Radioactifs)</a:t>
            </a:r>
            <a:endParaRPr kumimoji="0" 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12h00-12h30 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gestion des situations d’urgence nucléaire ou radiologique (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Mlle Samia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Lafridi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SUNR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Unité Urgence Nucléaires et Radiologiques).</a:t>
            </a:r>
            <a:endParaRPr kumimoji="0" 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00113" algn="l"/>
                <a:tab pos="990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12h30-13h30 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1D2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Débat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1950" y="9259669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BP 1796 Fès-Atlas, Maroc –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Tél. : 212 35 64 23 98– Fax : 212 35 64 25 00 – </a:t>
            </a:r>
            <a:endParaRPr kumimoji="0" lang="fr-FR" sz="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Site web : </a:t>
            </a:r>
            <a:r>
              <a:rPr kumimoji="0" lang="en-GB" sz="1200" b="0" i="1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www.fsdm.usmba.ac.ma</a:t>
            </a:r>
            <a:endParaRPr kumimoji="0" lang="fr-FR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707</TotalTime>
  <Words>123</Words>
  <Application>Microsoft Office PowerPoint</Application>
  <PresentationFormat>Format A4 (210 x 297 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Facette</vt:lpstr>
      <vt:lpstr>Présentation PowerPoint</vt:lpstr>
      <vt:lpstr>Programme de la Journée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en événementiel sportif</dc:title>
  <dc:creator>Mr.Hicham</dc:creator>
  <cp:lastModifiedBy>Mohammed El hassouni</cp:lastModifiedBy>
  <cp:revision>103</cp:revision>
  <dcterms:created xsi:type="dcterms:W3CDTF">2021-03-02T22:03:37Z</dcterms:created>
  <dcterms:modified xsi:type="dcterms:W3CDTF">2021-06-01T10:49:19Z</dcterms:modified>
</cp:coreProperties>
</file>